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2" r:id="rId122"/>
    <p:sldId id="454" r:id="rId123"/>
    <p:sldId id="453" r:id="rId124"/>
    <p:sldId id="407" r:id="rId125"/>
    <p:sldId id="363" r:id="rId126"/>
    <p:sldId id="376" r:id="rId127"/>
    <p:sldId id="365" r:id="rId128"/>
    <p:sldId id="377" r:id="rId129"/>
    <p:sldId id="383" r:id="rId130"/>
    <p:sldId id="382" r:id="rId131"/>
    <p:sldId id="384" r:id="rId132"/>
    <p:sldId id="380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78" r:id="rId142"/>
    <p:sldId id="395" r:id="rId143"/>
    <p:sldId id="396" r:id="rId144"/>
    <p:sldId id="397" r:id="rId145"/>
    <p:sldId id="398" r:id="rId146"/>
    <p:sldId id="400" r:id="rId147"/>
    <p:sldId id="399" r:id="rId148"/>
    <p:sldId id="425" r:id="rId149"/>
    <p:sldId id="401" r:id="rId150"/>
    <p:sldId id="402" r:id="rId151"/>
    <p:sldId id="405" r:id="rId152"/>
    <p:sldId id="406" r:id="rId153"/>
    <p:sldId id="404" r:id="rId154"/>
    <p:sldId id="403" r:id="rId155"/>
    <p:sldId id="379" r:id="rId156"/>
    <p:sldId id="393" r:id="rId157"/>
    <p:sldId id="306" r:id="rId158"/>
    <p:sldId id="296" r:id="rId1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notesMaster" Target="notesMasters/notesMaster1.xml"/><Relationship Id="rId161" Type="http://schemas.openxmlformats.org/officeDocument/2006/relationships/printerSettings" Target="printerSettings/printerSettings1.bin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Relationship Id="rId3" Type="http://schemas.openxmlformats.org/officeDocument/2006/relationships/image" Target="../media/image276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emf"/><Relationship Id="rId4" Type="http://schemas.openxmlformats.org/officeDocument/2006/relationships/image" Target="../media/image278.emf"/><Relationship Id="rId5" Type="http://schemas.openxmlformats.org/officeDocument/2006/relationships/image" Target="../media/image279.emf"/><Relationship Id="rId6" Type="http://schemas.openxmlformats.org/officeDocument/2006/relationships/image" Target="../media/image280.emf"/><Relationship Id="rId7" Type="http://schemas.openxmlformats.org/officeDocument/2006/relationships/image" Target="../media/image281.emf"/><Relationship Id="rId8" Type="http://schemas.openxmlformats.org/officeDocument/2006/relationships/image" Target="../media/image282.emf"/><Relationship Id="rId9" Type="http://schemas.openxmlformats.org/officeDocument/2006/relationships/image" Target="../media/image28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emf"/><Relationship Id="rId4" Type="http://schemas.openxmlformats.org/officeDocument/2006/relationships/image" Target="../media/image289.emf"/><Relationship Id="rId5" Type="http://schemas.openxmlformats.org/officeDocument/2006/relationships/image" Target="../media/image290.emf"/><Relationship Id="rId6" Type="http://schemas.openxmlformats.org/officeDocument/2006/relationships/image" Target="../media/image291.emf"/><Relationship Id="rId7" Type="http://schemas.openxmlformats.org/officeDocument/2006/relationships/image" Target="../media/image292.emf"/><Relationship Id="rId8" Type="http://schemas.openxmlformats.org/officeDocument/2006/relationships/image" Target="../media/image2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emf"/><Relationship Id="rId4" Type="http://schemas.openxmlformats.org/officeDocument/2006/relationships/image" Target="../media/image294.emf"/><Relationship Id="rId5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96.emf"/><Relationship Id="rId5" Type="http://schemas.openxmlformats.org/officeDocument/2006/relationships/image" Target="../media/image280.emf"/><Relationship Id="rId6" Type="http://schemas.openxmlformats.org/officeDocument/2006/relationships/image" Target="../media/image297.emf"/><Relationship Id="rId7" Type="http://schemas.openxmlformats.org/officeDocument/2006/relationships/image" Target="../media/image298.emf"/><Relationship Id="rId8" Type="http://schemas.openxmlformats.org/officeDocument/2006/relationships/image" Target="../media/image299.emf"/><Relationship Id="rId9" Type="http://schemas.openxmlformats.org/officeDocument/2006/relationships/image" Target="../media/image300.emf"/><Relationship Id="rId10" Type="http://schemas.openxmlformats.org/officeDocument/2006/relationships/image" Target="../media/image3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emf"/><Relationship Id="rId4" Type="http://schemas.openxmlformats.org/officeDocument/2006/relationships/image" Target="../media/image30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emf"/><Relationship Id="rId8" Type="http://schemas.openxmlformats.org/officeDocument/2006/relationships/image" Target="../media/image310.emf"/><Relationship Id="rId9" Type="http://schemas.openxmlformats.org/officeDocument/2006/relationships/image" Target="../media/image3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4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4" Type="http://schemas.openxmlformats.org/officeDocument/2006/relationships/image" Target="../media/image317.emf"/><Relationship Id="rId5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emf"/><Relationship Id="rId4" Type="http://schemas.openxmlformats.org/officeDocument/2006/relationships/image" Target="../media/image319.emf"/><Relationship Id="rId5" Type="http://schemas.openxmlformats.org/officeDocument/2006/relationships/image" Target="../media/image320.emf"/><Relationship Id="rId6" Type="http://schemas.openxmlformats.org/officeDocument/2006/relationships/image" Target="../media/image321.emf"/><Relationship Id="rId7" Type="http://schemas.openxmlformats.org/officeDocument/2006/relationships/image" Target="../media/image322.emf"/><Relationship Id="rId8" Type="http://schemas.openxmlformats.org/officeDocument/2006/relationships/image" Target="../media/image323.emf"/><Relationship Id="rId9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emf"/><Relationship Id="rId4" Type="http://schemas.openxmlformats.org/officeDocument/2006/relationships/image" Target="../media/image327.emf"/><Relationship Id="rId5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5" Type="http://schemas.openxmlformats.org/officeDocument/2006/relationships/image" Target="../media/image332.emf"/><Relationship Id="rId6" Type="http://schemas.openxmlformats.org/officeDocument/2006/relationships/image" Target="../media/image333.emf"/><Relationship Id="rId7" Type="http://schemas.openxmlformats.org/officeDocument/2006/relationships/image" Target="../media/image3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emf"/><Relationship Id="rId4" Type="http://schemas.openxmlformats.org/officeDocument/2006/relationships/image" Target="../media/image3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emf"/><Relationship Id="rId3" Type="http://schemas.openxmlformats.org/officeDocument/2006/relationships/image" Target="../media/image337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Relationship Id="rId3" Type="http://schemas.openxmlformats.org/officeDocument/2006/relationships/image" Target="../media/image336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emf"/><Relationship Id="rId3" Type="http://schemas.openxmlformats.org/officeDocument/2006/relationships/image" Target="../media/image340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4" Type="http://schemas.openxmlformats.org/officeDocument/2006/relationships/image" Target="../media/image344.emf"/><Relationship Id="rId5" Type="http://schemas.openxmlformats.org/officeDocument/2006/relationships/image" Target="../media/image3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emf"/><Relationship Id="rId4" Type="http://schemas.openxmlformats.org/officeDocument/2006/relationships/image" Target="../media/image3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4" Type="http://schemas.openxmlformats.org/officeDocument/2006/relationships/image" Target="../media/image352.emf"/><Relationship Id="rId5" Type="http://schemas.openxmlformats.org/officeDocument/2006/relationships/image" Target="../media/image353.emf"/><Relationship Id="rId6" Type="http://schemas.openxmlformats.org/officeDocument/2006/relationships/image" Target="../media/image354.emf"/><Relationship Id="rId7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4862" y="2116769"/>
            <a:ext cx="343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do 2D/3D 2 parameter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8186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27971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115421</TotalTime>
  <Words>16777</Words>
  <Application>Microsoft Macintosh PowerPoint</Application>
  <PresentationFormat>On-screen Show (4:3)</PresentationFormat>
  <Paragraphs>1919</Paragraphs>
  <Slides>158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5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473</cp:revision>
  <cp:lastPrinted>2018-09-04T21:24:48Z</cp:lastPrinted>
  <dcterms:created xsi:type="dcterms:W3CDTF">2018-06-02T00:44:21Z</dcterms:created>
  <dcterms:modified xsi:type="dcterms:W3CDTF">2018-10-09T15:18:56Z</dcterms:modified>
</cp:coreProperties>
</file>